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1.jpeg" ContentType="image/jpeg"/>
  <Override PartName="/ppt/presentation.xml" ContentType="application/vnd.openxmlformats-officedocument.presentationml.presentation.main+xml"/>
  <Override PartName="/ppt/_rels/presentation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_rels/slide2.xml.rels" ContentType="application/vnd.openxmlformats-package.relationships+xml"/>
  <Override PartName="/ppt/slides/_rels/slide8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50" r:id="rId3"/>
    <p:sldMasterId id="2147483652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21920" y="1371600"/>
            <a:ext cx="8229240" cy="1828440"/>
          </a:xfrm>
          <a:prstGeom prst="rect">
            <a:avLst/>
          </a:prstGeom>
        </p:spPr>
        <p:txBody>
          <a:bodyPr anchor="b" bIns="0" lIns="45720" rIns="45720" tIns="0"/>
          <a:p>
            <a:pPr algn="ctr"/>
            <a:r>
              <a:rPr b="1" lang="ru-RU" sz="4800">
                <a:solidFill>
                  <a:srgbClr val="ffffff"/>
                </a:solidFill>
                <a:latin typeface="Lucida Sans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416640"/>
            <a:ext cx="2133360" cy="36468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ru-RU" sz="1200">
                <a:solidFill>
                  <a:srgbClr val="bcbcbc"/>
                </a:solidFill>
                <a:latin typeface="Book Antiqua"/>
              </a:rPr>
              <a:t>21.11.17</a:t>
            </a:r>
            <a:endParaRPr/>
          </a:p>
        </p:txBody>
      </p:sp>
      <p:sp>
        <p:nvSpPr>
          <p:cNvPr id="2" name="TextShape 3"/>
          <p:cNvSpPr txBox="1"/>
          <p:nvPr/>
        </p:nvSpPr>
        <p:spPr>
          <a:xfrm>
            <a:off x="3124080" y="6416640"/>
            <a:ext cx="2895120" cy="364680"/>
          </a:xfrm>
          <a:prstGeom prst="rect">
            <a:avLst/>
          </a:prstGeom>
        </p:spPr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7924680" y="6416640"/>
            <a:ext cx="761760" cy="364680"/>
          </a:xfrm>
          <a:prstGeom prst="rect">
            <a:avLst/>
          </a:prstGeom>
        </p:spPr>
        <p:txBody>
          <a:bodyPr anchor="b" bIns="45000" lIns="0" rIns="0" tIns="45000"/>
          <a:p>
            <a:fld id="{C1A141B1-0111-4131-9141-4131B1A18121}" type="slidenum">
              <a:rPr lang="ru-RU" sz="1200">
                <a:solidFill>
                  <a:srgbClr val="bcbcbc"/>
                </a:solidFill>
                <a:latin typeface="Book Antiqua"/>
              </a:rPr>
              <a:t>&lt;номер&gt;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b="1" lang="ru-RU" sz="4100">
                <a:latin typeface="Lucida Sans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70880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Book Antiqua"/>
              </a:rPr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Book Antiqua"/>
              </a:rPr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>
                <a:solidFill>
                  <a:srgbClr val="ffffff"/>
                </a:solidFill>
                <a:latin typeface="Book Antiqua"/>
              </a:rPr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Book Antiqua"/>
              </a:rPr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>
                <a:solidFill>
                  <a:srgbClr val="ffffff"/>
                </a:solidFill>
                <a:latin typeface="Book Antiqua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Book Antiqua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Book Antiqua"/>
              </a:rPr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Book Antiqua"/>
              </a:rPr>
              <a:t>Восьмой уровень структуры</a:t>
            </a:r>
            <a:endParaRPr/>
          </a:p>
          <a:p>
            <a:r>
              <a:rPr lang="ru-RU">
                <a:solidFill>
                  <a:srgbClr val="ffffff"/>
                </a:solidFill>
                <a:latin typeface="Book Antiqua"/>
              </a:rPr>
              <a:t>Девятый уровень структурыОбразец текста</a:t>
            </a:r>
            <a:endParaRPr/>
          </a:p>
          <a:p>
            <a:r>
              <a:rPr lang="ru-RU">
                <a:solidFill>
                  <a:srgbClr val="ffffff"/>
                </a:solidFill>
                <a:latin typeface="Book Antiqua"/>
              </a:rPr>
              <a:t>Второй уровень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Book Antiqua"/>
              </a:rPr>
              <a:t>Третий уровень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>
                <a:solidFill>
                  <a:srgbClr val="ffffff"/>
                </a:solidFill>
                <a:latin typeface="Book Antiqua"/>
              </a:rPr>
              <a:t>Четвертый уровень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>
                <a:solidFill>
                  <a:srgbClr val="ffffff"/>
                </a:solidFill>
                <a:latin typeface="Book Antiqua"/>
              </a:rPr>
              <a:t>Пятый уровень</a:t>
            </a:r>
            <a:endParaRPr/>
          </a:p>
        </p:txBody>
      </p:sp>
      <p:sp>
        <p:nvSpPr>
          <p:cNvPr id="7" name="PlaceHolder 3"/>
          <p:cNvSpPr>
            <a:spLocks noGrp="1"/>
          </p:cNvSpPr>
          <p:nvPr>
            <p:ph type="dt"/>
          </p:nvPr>
        </p:nvSpPr>
        <p:spPr>
          <a:xfrm>
            <a:off x="457200" y="6416640"/>
            <a:ext cx="2133360" cy="36468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ru-RU" sz="1200">
                <a:solidFill>
                  <a:srgbClr val="bcbcbc"/>
                </a:solidFill>
                <a:latin typeface="Book Antiqua"/>
              </a:rPr>
              <a:t>21.11.17</a:t>
            </a:r>
            <a:endParaRPr/>
          </a:p>
        </p:txBody>
      </p:sp>
      <p:sp>
        <p:nvSpPr>
          <p:cNvPr id="8" name="TextShape 4"/>
          <p:cNvSpPr txBox="1"/>
          <p:nvPr/>
        </p:nvSpPr>
        <p:spPr>
          <a:xfrm>
            <a:off x="3124080" y="6416640"/>
            <a:ext cx="2895120" cy="364680"/>
          </a:xfrm>
          <a:prstGeom prst="rect">
            <a:avLst/>
          </a:prstGeom>
        </p:spPr>
      </p:sp>
      <p:sp>
        <p:nvSpPr>
          <p:cNvPr id="9" name="PlaceHolder 5"/>
          <p:cNvSpPr>
            <a:spLocks noGrp="1"/>
          </p:cNvSpPr>
          <p:nvPr>
            <p:ph type="sldNum"/>
          </p:nvPr>
        </p:nvSpPr>
        <p:spPr>
          <a:xfrm>
            <a:off x="7924680" y="6416640"/>
            <a:ext cx="761760" cy="364680"/>
          </a:xfrm>
          <a:prstGeom prst="rect">
            <a:avLst/>
          </a:prstGeom>
        </p:spPr>
        <p:txBody>
          <a:bodyPr anchor="b" bIns="45000" lIns="0" rIns="0" tIns="45000"/>
          <a:p>
            <a:fld id="{D1214141-C141-4121-B1F1-D1C131416151}" type="slidenum">
              <a:rPr lang="ru-RU" sz="1200">
                <a:solidFill>
                  <a:srgbClr val="bcbcbc"/>
                </a:solidFill>
                <a:latin typeface="Book Antiqua"/>
              </a:rPr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dt"/>
          </p:nvPr>
        </p:nvSpPr>
        <p:spPr>
          <a:xfrm>
            <a:off x="457200" y="6416640"/>
            <a:ext cx="2133360" cy="36468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ru-RU" sz="1200">
                <a:solidFill>
                  <a:srgbClr val="bcbcbc"/>
                </a:solidFill>
                <a:latin typeface="Book Antiqua"/>
              </a:rPr>
              <a:t>21.11.17</a:t>
            </a:r>
            <a:endParaRPr/>
          </a:p>
        </p:txBody>
      </p:sp>
      <p:sp>
        <p:nvSpPr>
          <p:cNvPr id="11" name="TextShape 2"/>
          <p:cNvSpPr txBox="1"/>
          <p:nvPr/>
        </p:nvSpPr>
        <p:spPr>
          <a:xfrm>
            <a:off x="3124080" y="6416640"/>
            <a:ext cx="2895120" cy="364680"/>
          </a:xfrm>
          <a:prstGeom prst="rect">
            <a:avLst/>
          </a:prstGeom>
        </p:spPr>
      </p:sp>
      <p:sp>
        <p:nvSpPr>
          <p:cNvPr id="12" name="PlaceHolder 3"/>
          <p:cNvSpPr>
            <a:spLocks noGrp="1"/>
          </p:cNvSpPr>
          <p:nvPr>
            <p:ph type="sldNum"/>
          </p:nvPr>
        </p:nvSpPr>
        <p:spPr>
          <a:xfrm>
            <a:off x="7924680" y="6416640"/>
            <a:ext cx="761760" cy="364680"/>
          </a:xfrm>
          <a:prstGeom prst="rect">
            <a:avLst/>
          </a:prstGeom>
        </p:spPr>
        <p:txBody>
          <a:bodyPr anchor="b" bIns="45000" lIns="0" rIns="0" tIns="45000"/>
          <a:p>
            <a:fld id="{11E171F1-41B1-4151-91F1-6111712111F1}" type="slidenum">
              <a:rPr lang="ru-RU" sz="1200">
                <a:solidFill>
                  <a:srgbClr val="bcbcbc"/>
                </a:solidFill>
                <a:latin typeface="Book Antiqua"/>
              </a:rPr>
              <a:t>&lt;номер&gt;</a:t>
            </a:fld>
            <a:endParaRPr/>
          </a:p>
        </p:txBody>
      </p:sp>
      <p:sp>
        <p:nvSpPr>
          <p:cNvPr id="1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1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3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Shape 1"/>
          <p:cNvSpPr txBox="1"/>
          <p:nvPr/>
        </p:nvSpPr>
        <p:spPr>
          <a:xfrm>
            <a:off x="421920" y="1371600"/>
            <a:ext cx="8229240" cy="1828440"/>
          </a:xfrm>
          <a:prstGeom prst="rect">
            <a:avLst/>
          </a:prstGeom>
        </p:spPr>
        <p:txBody>
          <a:bodyPr anchor="b" bIns="0" lIns="45720" rIns="45720" tIns="0"/>
          <a:p>
            <a:pPr algn="ctr"/>
            <a:r>
              <a:rPr b="1" lang="ru-RU" sz="4800">
                <a:solidFill>
                  <a:srgbClr val="0070c0"/>
                </a:solidFill>
                <a:latin typeface="Lucida Sans"/>
              </a:rPr>
              <a:t>Службы спасения.</a:t>
            </a:r>
            <a:endParaRPr/>
          </a:p>
        </p:txBody>
      </p:sp>
      <p:sp>
        <p:nvSpPr>
          <p:cNvPr id="16" name="TextShape 2"/>
          <p:cNvSpPr txBox="1"/>
          <p:nvPr/>
        </p:nvSpPr>
        <p:spPr>
          <a:xfrm>
            <a:off x="1371600" y="3331800"/>
            <a:ext cx="6400440" cy="175212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b="1" lang="ru-RU" sz="4000" u="sng">
                <a:solidFill>
                  <a:srgbClr val="ff0000"/>
                </a:solidFill>
              </a:rPr>
              <a:t>Чрезвычайные ситуации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</p:sp>
      <p:sp>
        <p:nvSpPr>
          <p:cNvPr id="18" name="TextShape 2"/>
          <p:cNvSpPr txBox="1"/>
          <p:nvPr/>
        </p:nvSpPr>
        <p:spPr>
          <a:xfrm>
            <a:off x="457200" y="1600200"/>
            <a:ext cx="8229240" cy="4708800"/>
          </a:xfrm>
          <a:prstGeom prst="rect">
            <a:avLst/>
          </a:prstGeom>
        </p:spPr>
      </p:sp>
      <p:pic>
        <p:nvPicPr>
          <p:cNvPr descr="" id="19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857160" y="357120"/>
            <a:ext cx="7500600" cy="5714640"/>
          </a:xfrm>
          <a:prstGeom prst="rect">
            <a:avLst/>
          </a:prstGeom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20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428840" y="642960"/>
            <a:ext cx="6357600" cy="5357520"/>
          </a:xfrm>
          <a:prstGeom prst="rect">
            <a:avLst/>
          </a:prstGeom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21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669960" y="285840"/>
            <a:ext cx="7562520" cy="6071760"/>
          </a:xfrm>
          <a:prstGeom prst="rect">
            <a:avLst/>
          </a:prstGeom>
        </p:spPr>
      </p:pic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22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640" cy="6848280"/>
          </a:xfrm>
          <a:prstGeom prst="rect">
            <a:avLst/>
          </a:prstGeom>
        </p:spPr>
      </p:pic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23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428760" y="428760"/>
            <a:ext cx="8357760" cy="6143400"/>
          </a:xfrm>
          <a:prstGeom prst="rect">
            <a:avLst/>
          </a:prstGeom>
        </p:spPr>
      </p:pic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24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428760" y="285840"/>
            <a:ext cx="8286480" cy="6286320"/>
          </a:xfrm>
          <a:prstGeom prst="rect">
            <a:avLst/>
          </a:prstGeom>
        </p:spPr>
      </p:pic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25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714240" y="357120"/>
            <a:ext cx="8072280" cy="6143400"/>
          </a:xfrm>
          <a:prstGeom prst="rect">
            <a:avLst/>
          </a:prstGeom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